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6"/>
    <p:restoredTop sz="95694"/>
  </p:normalViewPr>
  <p:slideViewPr>
    <p:cSldViewPr>
      <p:cViewPr varScale="1">
        <p:scale>
          <a:sx n="73" d="100"/>
          <a:sy n="73" d="100"/>
        </p:scale>
        <p:origin x="240" y="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898063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E8089-6949-0F48-9FD0-D4DED18B59F8}" type="datetimeFigureOut">
              <a:rPr lang="de-DE" smtClean="0"/>
              <a:t>27.02.26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88025" y="1219200"/>
            <a:ext cx="589915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747838" y="4694238"/>
            <a:ext cx="139795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898063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B95E2-D55B-B045-8CFD-EA9BCB67CB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04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B95E2-D55B-B045-8CFD-EA9BCB67CBF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84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LaLzshIosDk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LaLzshIosD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69EEE-B4E3-4766-10A5-ECD80A59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blueprint&#10;&#10;AI-generated content may be incorrect.">
            <a:extLst>
              <a:ext uri="{FF2B5EF4-FFF2-40B4-BE49-F238E27FC236}">
                <a16:creationId xmlns:a16="http://schemas.microsoft.com/office/drawing/2014/main" id="{BA156C35-AE76-35DF-D11A-8FE1EF1147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09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47DF2-01F1-C085-6B0D-E8704EA3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E4E1ED34-9464-7F2C-988F-5FBB294D22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42979-2426-6575-6B59-6C0633B0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200" y="1828800"/>
            <a:ext cx="82296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047" cy="86557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8706776"/>
            <a:ext cx="17475200" cy="970280"/>
            <a:chOff x="0" y="8706776"/>
            <a:chExt cx="17475200" cy="9702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06776"/>
              <a:ext cx="17475047" cy="970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7648" y="8715643"/>
              <a:ext cx="1401445" cy="575310"/>
            </a:xfrm>
            <a:custGeom>
              <a:avLst/>
              <a:gdLst/>
              <a:ahLst/>
              <a:cxnLst/>
              <a:rect l="l" t="t" r="r" b="b"/>
              <a:pathLst>
                <a:path w="1401445" h="575309">
                  <a:moveTo>
                    <a:pt x="1401061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1401061" y="0"/>
                  </a:lnTo>
                  <a:lnTo>
                    <a:pt x="1401061" y="574738"/>
                  </a:lnTo>
                  <a:close/>
                </a:path>
              </a:pathLst>
            </a:custGeom>
            <a:solidFill>
              <a:srgbClr val="082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14954" y="8715643"/>
              <a:ext cx="64135" cy="575310"/>
            </a:xfrm>
            <a:custGeom>
              <a:avLst/>
              <a:gdLst/>
              <a:ahLst/>
              <a:cxnLst/>
              <a:rect l="l" t="t" r="r" b="b"/>
              <a:pathLst>
                <a:path w="64134" h="575309">
                  <a:moveTo>
                    <a:pt x="63684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63684" y="0"/>
                  </a:lnTo>
                  <a:lnTo>
                    <a:pt x="63684" y="574738"/>
                  </a:lnTo>
                  <a:close/>
                </a:path>
              </a:pathLst>
            </a:custGeom>
            <a:solidFill>
              <a:srgbClr val="16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04948" y="8719608"/>
            <a:ext cx="143891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Current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1953" y="8715643"/>
            <a:ext cx="2292985" cy="575310"/>
          </a:xfrm>
          <a:prstGeom prst="rect">
            <a:avLst/>
          </a:prstGeom>
          <a:solidFill>
            <a:srgbClr val="03111F"/>
          </a:solidFill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Throughput: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1154" y="8719608"/>
            <a:ext cx="281940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9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425-</a:t>
            </a:r>
            <a:r>
              <a:rPr sz="3300" spc="105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850</a:t>
            </a:r>
            <a:r>
              <a:rPr sz="3300" spc="-11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300" spc="7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kbps</a:t>
            </a:r>
            <a:r>
              <a:rPr sz="3300" spc="7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57521-19AC-C3BB-AB93-1C26152B4D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00" y="838200"/>
            <a:ext cx="6019800" cy="3244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</Words>
  <Application>Microsoft Macintosh PowerPoint</Application>
  <PresentationFormat>Custom</PresentationFormat>
  <Paragraphs>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Sameh Saeed</cp:lastModifiedBy>
  <cp:revision>6</cp:revision>
  <dcterms:created xsi:type="dcterms:W3CDTF">2026-01-27T02:13:35Z</dcterms:created>
  <dcterms:modified xsi:type="dcterms:W3CDTF">2026-02-27T14:34:15Z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7AB715069D884CACA896349A6838362C_12</vt:lpwstr>
  </property>
  <property fmtid="{D5CDD505-2E9C-101B-9397-08002B2CF9AE}" pid="3" name="KSOProductBuildVer">
    <vt:lpwstr>1033-12.2.0.23196</vt:lpwstr>
  </property>
</Properties>
</file>